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AFA340-477F-42A9-BB18-C50F6AFBA6AB}" type="datetimeFigureOut">
              <a:rPr lang="nl-NL" smtClean="0"/>
              <a:pPr/>
              <a:t>2-5-2014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32AA23-CE8B-4A60-B1CA-EF25B6C5123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8" name="Rechte verbindingslijn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lijkbenige driehoe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D8uCHa_c8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Restauratie practicum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6 mei 2014</a:t>
            </a:r>
          </a:p>
          <a:p>
            <a:endParaRPr lang="nl-NL" dirty="0"/>
          </a:p>
        </p:txBody>
      </p:sp>
      <p:pic>
        <p:nvPicPr>
          <p:cNvPr id="6146" name="Picture 2" descr="http://schilderenmetolieverf.nl/wp-content/uploads/2011/09/Boeken-over-kleuren-mengen.jpg"/>
          <p:cNvPicPr>
            <a:picLocks noChangeAspect="1" noChangeArrowheads="1"/>
          </p:cNvPicPr>
          <p:nvPr/>
        </p:nvPicPr>
        <p:blipFill>
          <a:blip r:embed="rId2" cstate="print"/>
          <a:srcRect b="24393"/>
          <a:stretch>
            <a:fillRect/>
          </a:stretch>
        </p:blipFill>
        <p:spPr bwMode="auto">
          <a:xfrm>
            <a:off x="899592" y="476672"/>
            <a:ext cx="7344816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Filmpje bij de opdracht</a:t>
            </a:r>
          </a:p>
          <a:p>
            <a:endParaRPr lang="nl-NL" dirty="0" smtClean="0"/>
          </a:p>
          <a:p>
            <a:r>
              <a:rPr lang="nl-NL" dirty="0" smtClean="0"/>
              <a:t>Schilderijen restauratie</a:t>
            </a:r>
          </a:p>
          <a:p>
            <a:r>
              <a:rPr lang="nl-NL" u="sng" dirty="0" smtClean="0">
                <a:hlinkClick r:id="rId2"/>
              </a:rPr>
              <a:t>http://www.youtube.com/watch?v=rD8uCHa_c8M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Retoucheren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Bewerking in de restauratie</a:t>
            </a:r>
          </a:p>
          <a:p>
            <a:r>
              <a:rPr lang="nl-NL" dirty="0" smtClean="0"/>
              <a:t>Het ontdoen van oneffenheden</a:t>
            </a:r>
          </a:p>
          <a:p>
            <a:r>
              <a:rPr lang="nl-NL" dirty="0" smtClean="0"/>
              <a:t>Ontstoren van het beeld</a:t>
            </a:r>
            <a:endParaRPr lang="nl-NL" dirty="0"/>
          </a:p>
        </p:txBody>
      </p:sp>
      <p:pic>
        <p:nvPicPr>
          <p:cNvPr id="1028" name="Picture 4" descr="http://www.vaandels.eu/galerij/vaandels/vaandel_retoucheren.jpg"/>
          <p:cNvPicPr>
            <a:picLocks noChangeAspect="1" noChangeArrowheads="1"/>
          </p:cNvPicPr>
          <p:nvPr/>
        </p:nvPicPr>
        <p:blipFill>
          <a:blip r:embed="rId2" cstate="print"/>
          <a:srcRect l="6615" t="21530" r="51616" b="8254"/>
          <a:stretch>
            <a:fillRect/>
          </a:stretch>
        </p:blipFill>
        <p:spPr bwMode="auto">
          <a:xfrm>
            <a:off x="971600" y="2924944"/>
            <a:ext cx="2448272" cy="3179430"/>
          </a:xfrm>
          <a:prstGeom prst="rect">
            <a:avLst/>
          </a:prstGeom>
          <a:noFill/>
        </p:spPr>
      </p:pic>
      <p:pic>
        <p:nvPicPr>
          <p:cNvPr id="5" name="Picture 4" descr="http://www.vaandels.eu/galerij/vaandels/vaandel_retoucheren.jpg"/>
          <p:cNvPicPr>
            <a:picLocks noChangeAspect="1" noChangeArrowheads="1"/>
          </p:cNvPicPr>
          <p:nvPr/>
        </p:nvPicPr>
        <p:blipFill>
          <a:blip r:embed="rId2" cstate="print"/>
          <a:srcRect l="50840" t="21530" r="7391" b="8254"/>
          <a:stretch>
            <a:fillRect/>
          </a:stretch>
        </p:blipFill>
        <p:spPr bwMode="auto">
          <a:xfrm>
            <a:off x="3851920" y="2924944"/>
            <a:ext cx="2448272" cy="3179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Je gaat individueel een kleur namengen</a:t>
            </a:r>
          </a:p>
          <a:p>
            <a:r>
              <a:rPr lang="nl-NL" dirty="0" smtClean="0"/>
              <a:t>Deze moet precies overeenkomen met de kleur op het schilderij</a:t>
            </a:r>
          </a:p>
          <a:p>
            <a:endParaRPr lang="nl-NL" dirty="0" smtClean="0"/>
          </a:p>
          <a:p>
            <a:r>
              <a:rPr lang="nl-NL" dirty="0" smtClean="0"/>
              <a:t>Kleurverdeling</a:t>
            </a:r>
          </a:p>
          <a:p>
            <a:pPr>
              <a:buNone/>
            </a:pPr>
            <a:r>
              <a:rPr lang="nl-NL" dirty="0" smtClean="0"/>
              <a:t>Wilbert	 </a:t>
            </a:r>
            <a:r>
              <a:rPr lang="nl-NL" dirty="0" smtClean="0">
                <a:sym typeface="Wingdings" pitchFamily="2" charset="2"/>
              </a:rPr>
              <a:t> Groen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Rick		 </a:t>
            </a:r>
            <a:r>
              <a:rPr lang="nl-NL" dirty="0" smtClean="0">
                <a:sym typeface="Wingdings" pitchFamily="2" charset="2"/>
              </a:rPr>
              <a:t> Blauw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Michael	 </a:t>
            </a:r>
            <a:r>
              <a:rPr lang="nl-NL" dirty="0" smtClean="0">
                <a:sym typeface="Wingdings" pitchFamily="2" charset="2"/>
              </a:rPr>
              <a:t> Bruin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Mathijs 	 </a:t>
            </a:r>
            <a:r>
              <a:rPr lang="nl-NL" dirty="0" smtClean="0">
                <a:sym typeface="Wingdings" pitchFamily="2" charset="2"/>
              </a:rPr>
              <a:t> Beige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Benodigdheden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Een A4 papier met vakjes</a:t>
            </a:r>
          </a:p>
          <a:p>
            <a:r>
              <a:rPr lang="nl-NL" dirty="0" smtClean="0"/>
              <a:t>Een A4 papier blanco</a:t>
            </a:r>
          </a:p>
          <a:p>
            <a:r>
              <a:rPr lang="nl-NL" dirty="0" smtClean="0"/>
              <a:t>Plakkaatverf in verschillende kleuren</a:t>
            </a:r>
          </a:p>
          <a:p>
            <a:r>
              <a:rPr lang="nl-NL" dirty="0" smtClean="0"/>
              <a:t>Een palet om op de mengen</a:t>
            </a:r>
          </a:p>
          <a:p>
            <a:r>
              <a:rPr lang="nl-NL" dirty="0" smtClean="0"/>
              <a:t>Een penseel om te mengen</a:t>
            </a:r>
          </a:p>
          <a:p>
            <a:r>
              <a:rPr lang="nl-NL" dirty="0" smtClean="0"/>
              <a:t>Water in een bekertje om je penseel te spoelen</a:t>
            </a:r>
          </a:p>
          <a:p>
            <a:r>
              <a:rPr lang="nl-NL" dirty="0" smtClean="0"/>
              <a:t>Een kijkvenster om de kleuren te vergelijken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Let op de kleurverschillen na het drogen, de verf kan lichter of donkerder worden wanneer deze is opgedroogd</a:t>
            </a:r>
          </a:p>
          <a:p>
            <a:r>
              <a:rPr lang="nl-NL" dirty="0" smtClean="0"/>
              <a:t>Schilder wanneer je een kleur hebt gemengd deze in een van de vakjes</a:t>
            </a:r>
          </a:p>
          <a:p>
            <a:r>
              <a:rPr lang="nl-NL" dirty="0" smtClean="0"/>
              <a:t>Houdt deze bij de te mengen kleur en kijk door het kijkvenster of deze exact klopt</a:t>
            </a:r>
          </a:p>
          <a:p>
            <a:r>
              <a:rPr lang="nl-NL" dirty="0" smtClean="0"/>
              <a:t>Schilder je eindresultaat in het groot op het blanco papier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Eindresultaat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Haast niet te onderscheiden van de toegewezen kleur</a:t>
            </a:r>
          </a:p>
          <a:p>
            <a:r>
              <a:rPr lang="nl-NL" dirty="0" smtClean="0"/>
              <a:t>Verschillende staaltjes met gemengde kleuren</a:t>
            </a:r>
          </a:p>
          <a:p>
            <a:r>
              <a:rPr lang="nl-NL" dirty="0" smtClean="0"/>
              <a:t>Goed hanteren van de materialen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orsprong">
  <a:themeElements>
    <a:clrScheme name="Oorsprong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orsprong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</TotalTime>
  <Words>167</Words>
  <Application>Microsoft Office PowerPoint</Application>
  <PresentationFormat>Diavoorstelling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Oorsprong</vt:lpstr>
      <vt:lpstr>Restauratie practicum </vt:lpstr>
      <vt:lpstr>Introductie</vt:lpstr>
      <vt:lpstr>Retoucheren</vt:lpstr>
      <vt:lpstr>De opdracht</vt:lpstr>
      <vt:lpstr>Benodigdheden</vt:lpstr>
      <vt:lpstr>Uitleg</vt:lpstr>
      <vt:lpstr>Eindresultaat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Restauratie practicum </dc:title>
  <dc:creator>Vera Berkeveld</dc:creator>
  <cp:lastModifiedBy>Vera Berkeveld</cp:lastModifiedBy>
  <cp:revision>7</cp:revision>
  <dcterms:created xsi:type="dcterms:W3CDTF">2014-04-28T13:40:26Z</dcterms:created>
  <dcterms:modified xsi:type="dcterms:W3CDTF">2014-05-02T12:32:03Z</dcterms:modified>
</cp:coreProperties>
</file>