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DD3CA-8DC1-4EE0-8D37-737A7451AACC}" type="datetimeFigureOut">
              <a:rPr lang="nl-NL" smtClean="0"/>
              <a:t>7-5-2014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E869E-BD24-43FF-AB18-6F130A10C4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5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Wie heeft er ooit glas gesneden?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E869E-BD24-43FF-AB18-6F130A10C4F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59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Waar wordt</a:t>
            </a:r>
            <a:r>
              <a:rPr lang="nl-NL" baseline="0" dirty="0" smtClean="0"/>
              <a:t> glas snijden voor gebruikt?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Decoratief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Enkel glas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E869E-BD24-43FF-AB18-6F130A10C4F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66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Snijtafel is vlak en voorzien</a:t>
            </a:r>
            <a:r>
              <a:rPr lang="nl-NL" baseline="0" dirty="0" smtClean="0"/>
              <a:t> van een laagje vilt</a:t>
            </a:r>
          </a:p>
          <a:p>
            <a:r>
              <a:rPr lang="nl-NL" baseline="0" dirty="0" smtClean="0"/>
              <a:t>Duimstok/rolmaat om te meten</a:t>
            </a:r>
          </a:p>
          <a:p>
            <a:r>
              <a:rPr lang="nl-NL" baseline="0" dirty="0" smtClean="0"/>
              <a:t>Viltstift omdat pen niet makkelijk te zien is</a:t>
            </a:r>
          </a:p>
          <a:p>
            <a:r>
              <a:rPr lang="nl-NL" baseline="0" dirty="0" smtClean="0"/>
              <a:t>Glassnijder heeft 6 </a:t>
            </a:r>
            <a:r>
              <a:rPr lang="nl-NL" baseline="0" dirty="0" err="1" smtClean="0"/>
              <a:t>snijwieletjes</a:t>
            </a:r>
            <a:r>
              <a:rPr lang="nl-NL" baseline="0" dirty="0" smtClean="0"/>
              <a:t>, is er 1 bot, kan gedraaid worden zodat 2 gebruikt wordt</a:t>
            </a:r>
          </a:p>
          <a:p>
            <a:r>
              <a:rPr lang="nl-NL" baseline="0" dirty="0" smtClean="0"/>
              <a:t>Glassnijder heeft inkepingen om kleine stukjes glas te breken</a:t>
            </a:r>
          </a:p>
          <a:p>
            <a:r>
              <a:rPr lang="nl-NL" baseline="0" dirty="0" err="1" smtClean="0"/>
              <a:t>Snijlat</a:t>
            </a:r>
            <a:r>
              <a:rPr lang="nl-NL" baseline="0" dirty="0" smtClean="0"/>
              <a:t> om strakke rechte lijn te trekken</a:t>
            </a:r>
          </a:p>
          <a:p>
            <a:r>
              <a:rPr lang="nl-NL" baseline="0" dirty="0" smtClean="0"/>
              <a:t>Terpentine is voor het ‘oliën’ van de </a:t>
            </a:r>
            <a:r>
              <a:rPr lang="nl-NL" baseline="0" dirty="0" err="1" smtClean="0"/>
              <a:t>wieletjes</a:t>
            </a:r>
            <a:r>
              <a:rPr lang="nl-NL" baseline="0" dirty="0" smtClean="0"/>
              <a:t> waardoor ze langer mee gaan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E869E-BD24-43FF-AB18-6F130A10C4F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75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Met</a:t>
            </a:r>
            <a:r>
              <a:rPr lang="nl-NL" baseline="0" dirty="0" smtClean="0"/>
              <a:t> het snijden vliegen kleine glas stukjes weg. </a:t>
            </a:r>
            <a:r>
              <a:rPr lang="nl-NL" baseline="0" dirty="0" smtClean="0">
                <a:sym typeface="Wingdings" panose="05000000000000000000" pitchFamily="2" charset="2"/>
              </a:rPr>
              <a:t> in oog = ziekenhuis = oogschade</a:t>
            </a:r>
          </a:p>
          <a:p>
            <a:r>
              <a:rPr lang="nl-NL" baseline="0" dirty="0" smtClean="0">
                <a:sym typeface="Wingdings" panose="05000000000000000000" pitchFamily="2" charset="2"/>
              </a:rPr>
              <a:t>Veiligheidshandschoenen, soms bescherming voor arm. i.v.m. glas dragen</a:t>
            </a:r>
          </a:p>
          <a:p>
            <a:r>
              <a:rPr lang="nl-NL" baseline="0" dirty="0" smtClean="0">
                <a:sym typeface="Wingdings" panose="05000000000000000000" pitchFamily="2" charset="2"/>
              </a:rPr>
              <a:t>Werkschoenen. Stel glas valt op tenen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E869E-BD24-43FF-AB18-6F130A10C4F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61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9550-B0A3-407F-B5BF-29FEB07D7330}" type="datetimeFigureOut">
              <a:rPr lang="nl-NL" smtClean="0"/>
              <a:t>7-5-2014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481-03A7-4C62-8D36-F4D39C0A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49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9550-B0A3-407F-B5BF-29FEB07D7330}" type="datetimeFigureOut">
              <a:rPr lang="nl-NL" smtClean="0"/>
              <a:t>7-5-2014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481-03A7-4C62-8D36-F4D39C0A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5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9550-B0A3-407F-B5BF-29FEB07D7330}" type="datetimeFigureOut">
              <a:rPr lang="nl-NL" smtClean="0"/>
              <a:t>7-5-2014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481-03A7-4C62-8D36-F4D39C0A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3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9550-B0A3-407F-B5BF-29FEB07D7330}" type="datetimeFigureOut">
              <a:rPr lang="nl-NL" smtClean="0"/>
              <a:t>7-5-2014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481-03A7-4C62-8D36-F4D39C0A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96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9550-B0A3-407F-B5BF-29FEB07D7330}" type="datetimeFigureOut">
              <a:rPr lang="nl-NL" smtClean="0"/>
              <a:t>7-5-2014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481-03A7-4C62-8D36-F4D39C0A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84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9550-B0A3-407F-B5BF-29FEB07D7330}" type="datetimeFigureOut">
              <a:rPr lang="nl-NL" smtClean="0"/>
              <a:t>7-5-2014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481-03A7-4C62-8D36-F4D39C0A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04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9550-B0A3-407F-B5BF-29FEB07D7330}" type="datetimeFigureOut">
              <a:rPr lang="nl-NL" smtClean="0"/>
              <a:t>7-5-2014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481-03A7-4C62-8D36-F4D39C0A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71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9550-B0A3-407F-B5BF-29FEB07D7330}" type="datetimeFigureOut">
              <a:rPr lang="nl-NL" smtClean="0"/>
              <a:t>7-5-2014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481-03A7-4C62-8D36-F4D39C0A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85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9550-B0A3-407F-B5BF-29FEB07D7330}" type="datetimeFigureOut">
              <a:rPr lang="nl-NL" smtClean="0"/>
              <a:t>7-5-2014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481-03A7-4C62-8D36-F4D39C0A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58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9550-B0A3-407F-B5BF-29FEB07D7330}" type="datetimeFigureOut">
              <a:rPr lang="nl-NL" smtClean="0"/>
              <a:t>7-5-2014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481-03A7-4C62-8D36-F4D39C0A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7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9550-B0A3-407F-B5BF-29FEB07D7330}" type="datetimeFigureOut">
              <a:rPr lang="nl-NL" smtClean="0"/>
              <a:t>7-5-2014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481-03A7-4C62-8D36-F4D39C0A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5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09550-B0A3-407F-B5BF-29FEB07D7330}" type="datetimeFigureOut">
              <a:rPr lang="nl-NL" smtClean="0"/>
              <a:t>7-5-2014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5481-03A7-4C62-8D36-F4D39C0A7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46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759"/>
            <a:ext cx="9144000" cy="1470025"/>
          </a:xfrm>
        </p:spPr>
        <p:txBody>
          <a:bodyPr/>
          <a:lstStyle/>
          <a:p>
            <a:r>
              <a:rPr lang="nl-NL" dirty="0" smtClean="0"/>
              <a:t>Glas </a:t>
            </a:r>
            <a:r>
              <a:rPr lang="nl-NL" dirty="0" smtClean="0"/>
              <a:t>snijden &amp; </a:t>
            </a:r>
            <a:r>
              <a:rPr lang="nl-NL" dirty="0" err="1" smtClean="0"/>
              <a:t>glasmaat</a:t>
            </a:r>
            <a:r>
              <a:rPr lang="nl-NL" dirty="0" smtClean="0"/>
              <a:t> berekenen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http://www.glashelderglas.nl/starnet/media/2.snijde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8" y="1071095"/>
            <a:ext cx="7740352" cy="578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ttp://upload.wikimedia.org/wikipedia/commons/1/15/Naaldwijk_St_Adrianuskerk_glas_in_l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731"/>
            <a:ext cx="6984776" cy="68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Gereedschappen en materialen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Snijtafel</a:t>
            </a:r>
          </a:p>
          <a:p>
            <a:r>
              <a:rPr lang="nl-NL" dirty="0" smtClean="0"/>
              <a:t>Duimstok/rolmaat</a:t>
            </a:r>
          </a:p>
          <a:p>
            <a:r>
              <a:rPr lang="nl-NL" dirty="0" smtClean="0"/>
              <a:t>Viltstift</a:t>
            </a:r>
          </a:p>
          <a:p>
            <a:r>
              <a:rPr lang="nl-NL" dirty="0" smtClean="0"/>
              <a:t>Glassnijder</a:t>
            </a:r>
          </a:p>
          <a:p>
            <a:r>
              <a:rPr lang="nl-NL" dirty="0" err="1" smtClean="0"/>
              <a:t>Snijlat</a:t>
            </a:r>
            <a:endParaRPr lang="nl-NL" dirty="0" smtClean="0"/>
          </a:p>
          <a:p>
            <a:r>
              <a:rPr lang="nl-NL" dirty="0" smtClean="0"/>
              <a:t>Terpentine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http://img.proveiling.nl/Image.aspx?img=1149%7C10978%7C353920%7C2%20277.jpg&amp;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381000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emerij.nl/images/product-module/3328_Glassnijder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esnor.home.xs4all.nl/beglazing/glas/cc.%20gereedsch%20snijden/glassnijder%20detail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1652"/>
            <a:ext cx="35147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PBM’S!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Veiligheidsbril</a:t>
            </a:r>
          </a:p>
          <a:p>
            <a:r>
              <a:rPr lang="nl-NL" dirty="0" smtClean="0"/>
              <a:t>Veiligheidshandschoenen</a:t>
            </a:r>
          </a:p>
          <a:p>
            <a:r>
              <a:rPr lang="nl-NL" dirty="0" smtClean="0"/>
              <a:t>Werkschoenen</a:t>
            </a:r>
          </a:p>
          <a:p>
            <a:r>
              <a:rPr lang="nl-NL" dirty="0" smtClean="0"/>
              <a:t>Werkkleding</a:t>
            </a:r>
            <a:endParaRPr lang="nl-NL" dirty="0"/>
          </a:p>
        </p:txBody>
      </p:sp>
      <p:pic>
        <p:nvPicPr>
          <p:cNvPr id="4100" name="Picture 4" descr="http://www.nen.nl/upload_mm/d/b/6/157475_nummer%203%20december%20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78710"/>
            <a:ext cx="2571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eswic.be/nl/topics/cbm-pbm/images/pictogram-veiligheidshandschoen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pictogrammenwinkel.nl/images/geboden/schoen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1431603" cy="143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1: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 smtClean="0"/>
              <a:t>Zet de volgorde van stukjes snijden op papier</a:t>
            </a:r>
          </a:p>
          <a:p>
            <a:pPr marL="514350" indent="-514350">
              <a:buAutoNum type="arabicPeriod"/>
            </a:pPr>
            <a:r>
              <a:rPr lang="nl-NL" dirty="0" smtClean="0"/>
              <a:t>Leg je glasplaat op het A4</a:t>
            </a:r>
          </a:p>
          <a:p>
            <a:pPr marL="514350" indent="-514350">
              <a:buAutoNum type="arabicPeriod"/>
            </a:pPr>
            <a:r>
              <a:rPr lang="nl-NL" dirty="0" smtClean="0"/>
              <a:t>Snij het glas volgens de genummerde volgorde. Indien nodig met een </a:t>
            </a:r>
            <a:r>
              <a:rPr lang="nl-NL" dirty="0" err="1" smtClean="0"/>
              <a:t>snijlat</a:t>
            </a:r>
            <a:r>
              <a:rPr lang="nl-NL" dirty="0" smtClean="0"/>
              <a:t> (Denk aan PBM’S!)</a:t>
            </a:r>
          </a:p>
        </p:txBody>
      </p:sp>
    </p:spTree>
    <p:extLst>
      <p:ext uri="{BB962C8B-B14F-4D97-AF65-F5344CB8AC3E}">
        <p14:creationId xmlns:p14="http://schemas.microsoft.com/office/powerpoint/2010/main" val="33191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2: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Bereken de </a:t>
            </a:r>
            <a:r>
              <a:rPr lang="nl-NL" dirty="0" err="1" smtClean="0"/>
              <a:t>glasmaat</a:t>
            </a:r>
            <a:endParaRPr lang="nl-NL" dirty="0" smtClean="0"/>
          </a:p>
          <a:p>
            <a:r>
              <a:rPr lang="nl-NL" dirty="0" smtClean="0"/>
              <a:t>Teken de ruit met de plaatsen van de steun en stel blokjes.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84044"/>
              </p:ext>
            </p:extLst>
          </p:nvPr>
        </p:nvGraphicFramePr>
        <p:xfrm>
          <a:off x="539552" y="3789040"/>
          <a:ext cx="7032104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6052"/>
                <a:gridCol w="3516052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Naam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Merk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Rick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A, B,</a:t>
                      </a:r>
                      <a:r>
                        <a:rPr lang="nl-NL" baseline="0" dirty="0" smtClean="0"/>
                        <a:t> C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Michael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D, E, F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Vera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G, H, I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Rob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J, K, L, M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N, O, P, Q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3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13167"/>
            <a:ext cx="3552403" cy="527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3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236</Words>
  <Application>Microsoft Office PowerPoint</Application>
  <PresentationFormat>Diavoorstelling (4:3)</PresentationFormat>
  <Paragraphs>51</Paragraphs>
  <Slides>7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Glas snijden &amp; glasmaat berekenen</vt:lpstr>
      <vt:lpstr>PowerPoint-presentatie</vt:lpstr>
      <vt:lpstr>Gereedschappen en materialen</vt:lpstr>
      <vt:lpstr>PBM’S!</vt:lpstr>
      <vt:lpstr>Opdracht 1:</vt:lpstr>
      <vt:lpstr>Opdracht 2:</vt:lpstr>
      <vt:lpstr>Vragen?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Wilbert</dc:creator>
  <cp:lastModifiedBy>Wilbert</cp:lastModifiedBy>
  <cp:revision>8</cp:revision>
  <dcterms:created xsi:type="dcterms:W3CDTF">2014-05-06T18:13:13Z</dcterms:created>
  <dcterms:modified xsi:type="dcterms:W3CDTF">2014-05-07T06:33:00Z</dcterms:modified>
</cp:coreProperties>
</file>