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0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hoe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hoe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elijkbenige driehoe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Rechte verbindingslijn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3D6690-2E75-4372-A975-48FAB58751C9}" type="datetimeFigureOut">
              <a:rPr lang="nl-NL" smtClean="0"/>
              <a:pPr/>
              <a:t>5-5-2014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57A1418-52A8-4659-B5D4-3D0F03F9CF2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8" name="Rechte verbindingslijn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echte verbindingslijn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lijkbenige driehoe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f2v0D5ESz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encrypted-tbn0.gstatic.com/images?q=tbn:ANd9GcTRptzo5nZLyJC5OVe-NQ0LssKe0OPRNdlAKsSUGdaCJq33qUt0-A"/>
          <p:cNvPicPr>
            <a:picLocks noChangeAspect="1" noChangeArrowheads="1"/>
          </p:cNvPicPr>
          <p:nvPr/>
        </p:nvPicPr>
        <p:blipFill>
          <a:blip r:embed="rId2" cstate="print"/>
          <a:srcRect b="43874"/>
          <a:stretch>
            <a:fillRect/>
          </a:stretch>
        </p:blipFill>
        <p:spPr bwMode="auto">
          <a:xfrm>
            <a:off x="899592" y="1412776"/>
            <a:ext cx="7344816" cy="2232248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Restauratie Praktijk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6 mei 2014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Filmpjes bij praktijk opdracht</a:t>
            </a:r>
          </a:p>
          <a:p>
            <a:endParaRPr lang="nl-NL" dirty="0" smtClean="0"/>
          </a:p>
          <a:p>
            <a:r>
              <a:rPr lang="nl-NL" dirty="0" smtClean="0"/>
              <a:t>Marmer imitatie</a:t>
            </a:r>
          </a:p>
          <a:p>
            <a:r>
              <a:rPr lang="nl-NL" u="sng" dirty="0" smtClean="0">
                <a:hlinkClick r:id="rId2"/>
              </a:rPr>
              <a:t>http://www.youtube.com/watch?v=Df2v0D5ESz4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Marmer heb je in allerlei kleuren en structuren. De kleur is afhankelijk van de mineralen die zich tijdens het proces vormen en/of een verandering hebben onder gaan.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Zuivel marmer is wit, maar door de aanwezigheid van metaaloxiden en diverse organische stoffen tijdens de vorming van het gesteente, werd de marmer gekleurd en ontstaan er ader partijen.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Marmer bestaat uit verschillende lagen.  </a:t>
            </a:r>
            <a:r>
              <a:rPr lang="nl-NL" dirty="0" smtClean="0"/>
              <a:t>Je moet deze lagen goed kunnen doorgronden om een marmerimitatie te kunnen maken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Witte marmer imitatie</a:t>
            </a:r>
          </a:p>
          <a:p>
            <a:r>
              <a:rPr lang="nl-NL" dirty="0" smtClean="0"/>
              <a:t>Een met houtskool</a:t>
            </a:r>
          </a:p>
          <a:p>
            <a:r>
              <a:rPr lang="nl-NL" dirty="0" smtClean="0"/>
              <a:t>Een in acrylverf</a:t>
            </a:r>
            <a:endParaRPr lang="nl-NL" dirty="0"/>
          </a:p>
        </p:txBody>
      </p:sp>
      <p:pic>
        <p:nvPicPr>
          <p:cNvPr id="5124" name="Picture 4" descr="http://pffs.prod.ops.cx/content/image-gallery/18815694/AMEXZ0ABDFKqYGKXhk2GmK0I6g/kramer-schilderwerken-hen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5" y="2708920"/>
            <a:ext cx="4566802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Marmer in houtskool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Benodigdheden;</a:t>
            </a:r>
          </a:p>
          <a:p>
            <a:pPr>
              <a:buFontTx/>
              <a:buChar char="-"/>
            </a:pPr>
            <a:r>
              <a:rPr lang="nl-NL" dirty="0" smtClean="0"/>
              <a:t>Houtskool staafje</a:t>
            </a:r>
          </a:p>
          <a:p>
            <a:pPr>
              <a:buFontTx/>
              <a:buChar char="-"/>
            </a:pPr>
            <a:r>
              <a:rPr lang="nl-NL" dirty="0" smtClean="0"/>
              <a:t>A4 papier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Benodigdheden marmer in acryl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Ondergrond paneel in een witte fondkleur </a:t>
            </a:r>
          </a:p>
          <a:p>
            <a:r>
              <a:rPr lang="nl-NL" dirty="0" smtClean="0"/>
              <a:t>Acryl verf wit, zwart en donkerblauw</a:t>
            </a:r>
          </a:p>
          <a:p>
            <a:r>
              <a:rPr lang="nl-NL" dirty="0" smtClean="0"/>
              <a:t>Een palet om op de mengen</a:t>
            </a:r>
          </a:p>
          <a:p>
            <a:r>
              <a:rPr lang="nl-NL" dirty="0" smtClean="0"/>
              <a:t>Dun penseel voor de aders</a:t>
            </a:r>
          </a:p>
          <a:p>
            <a:r>
              <a:rPr lang="nl-NL" dirty="0" err="1" smtClean="0"/>
              <a:t>Spalter</a:t>
            </a:r>
            <a:r>
              <a:rPr lang="nl-NL" dirty="0" smtClean="0"/>
              <a:t> voor het </a:t>
            </a:r>
            <a:r>
              <a:rPr lang="nl-NL" dirty="0" err="1" smtClean="0"/>
              <a:t>verdassen</a:t>
            </a:r>
            <a:endParaRPr lang="nl-NL" dirty="0" smtClean="0"/>
          </a:p>
          <a:p>
            <a:r>
              <a:rPr lang="nl-NL" dirty="0" smtClean="0"/>
              <a:t>Spons voor de eerste opzet</a:t>
            </a:r>
          </a:p>
          <a:p>
            <a:r>
              <a:rPr lang="nl-NL" dirty="0" smtClean="0"/>
              <a:t>Eigen meegebrachte voorbeeld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Marmer voorbeelden</a:t>
            </a:r>
            <a:endParaRPr lang="nl-NL" dirty="0"/>
          </a:p>
        </p:txBody>
      </p:sp>
      <p:pic>
        <p:nvPicPr>
          <p:cNvPr id="3074" name="Picture 2" descr="http://www.stichtingkat.nl/data/3206/cache/342246a300m450j0.jpg"/>
          <p:cNvPicPr>
            <a:picLocks noChangeAspect="1" noChangeArrowheads="1"/>
          </p:cNvPicPr>
          <p:nvPr/>
        </p:nvPicPr>
        <p:blipFill>
          <a:blip r:embed="rId2" cstate="print"/>
          <a:srcRect b="5921"/>
          <a:stretch>
            <a:fillRect/>
          </a:stretch>
        </p:blipFill>
        <p:spPr bwMode="auto">
          <a:xfrm>
            <a:off x="323528" y="1700808"/>
            <a:ext cx="2602366" cy="3672408"/>
          </a:xfrm>
          <a:prstGeom prst="rect">
            <a:avLst/>
          </a:prstGeom>
          <a:noFill/>
        </p:spPr>
      </p:pic>
      <p:pic>
        <p:nvPicPr>
          <p:cNvPr id="3076" name="Picture 4" descr="http://us.cdn4.123rf.com/168nwm/mg1408/mg14081104/mg1408110400110/9225470-witte-marmeren-textuur-hoge-resolut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700808"/>
            <a:ext cx="2880320" cy="3672408"/>
          </a:xfrm>
          <a:prstGeom prst="rect">
            <a:avLst/>
          </a:prstGeom>
          <a:noFill/>
        </p:spPr>
      </p:pic>
      <p:pic>
        <p:nvPicPr>
          <p:cNvPr id="3078" name="Picture 6" descr="http://us.cdn3.123rf.com/168nwm/mg1408/mg14081204/mg1408120400005/13037681-white-marble-texture-high-resoluti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1700808"/>
            <a:ext cx="2664296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Eindresultaat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In eigen stijl geïmiteerde witte marmer</a:t>
            </a:r>
          </a:p>
          <a:p>
            <a:r>
              <a:rPr lang="nl-NL" dirty="0" smtClean="0"/>
              <a:t>Gehele paneel gebruikt</a:t>
            </a:r>
          </a:p>
          <a:p>
            <a:r>
              <a:rPr lang="nl-NL" dirty="0" smtClean="0"/>
              <a:t>Goede verdeling van het marmer</a:t>
            </a:r>
          </a:p>
          <a:p>
            <a:r>
              <a:rPr lang="nl-NL" dirty="0" smtClean="0"/>
              <a:t>Niet van echt te onderscheiden 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orsprong">
  <a:themeElements>
    <a:clrScheme name="Oorsprong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orsprong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</TotalTime>
  <Words>178</Words>
  <Application>Microsoft Office PowerPoint</Application>
  <PresentationFormat>Diavoorstelling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Oorsprong</vt:lpstr>
      <vt:lpstr>Restauratie Praktijk</vt:lpstr>
      <vt:lpstr>Introductie</vt:lpstr>
      <vt:lpstr>Marmer</vt:lpstr>
      <vt:lpstr>De opdracht</vt:lpstr>
      <vt:lpstr>Marmer in houtskool</vt:lpstr>
      <vt:lpstr>Benodigdheden marmer in acryl </vt:lpstr>
      <vt:lpstr>Marmer voorbeelden</vt:lpstr>
      <vt:lpstr>Eindresultaat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Restauratie Praktijk</dc:title>
  <dc:creator>Vera Berkeveld</dc:creator>
  <cp:lastModifiedBy>Vera Berkeveld</cp:lastModifiedBy>
  <cp:revision>5</cp:revision>
  <dcterms:created xsi:type="dcterms:W3CDTF">2014-04-28T13:41:04Z</dcterms:created>
  <dcterms:modified xsi:type="dcterms:W3CDTF">2014-05-05T20:22:10Z</dcterms:modified>
</cp:coreProperties>
</file>