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7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hoe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hoe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elijkbenige driehoe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lijkbenige driehoe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95BDFC-D022-4008-9D6C-6259AD4E6DCA}" type="datetimeFigureOut">
              <a:rPr lang="nl-NL" smtClean="0"/>
              <a:pPr/>
              <a:t>5-5-2014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A3E7DA-52B4-4F95-A50F-D8C5F85883A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youtube.com/watch?v=EA2v99Gcwr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youtube.com/watch?v=r4FSrttLaq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youtube.com/watch?v=KwDhkb3Jt1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C4up2m6zz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Restauratie Theorieles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6 mei 2014</a:t>
            </a:r>
          </a:p>
          <a:p>
            <a:endParaRPr lang="nl-NL" dirty="0"/>
          </a:p>
        </p:txBody>
      </p:sp>
      <p:sp>
        <p:nvSpPr>
          <p:cNvPr id="22530" name="AutoShape 2" descr="data:image/jpeg;base64,/9j/4AAQSkZJRgABAQAAAQABAAD/2wCEAAkGBxQTEhQUEhQWFhUVGRcXGRgYFxgcFxgUFhgYFxgXFRgYHCggGBwmHBUWITEhJSkrLi4uFx8zODMsNygtLisBCgoKDg0OGxAQGiwkHyYsLC8vLCwsLCwsLCwsLCwsLCwsLCwsLCwsLywsLCwsLCwsLCwsLCwsLCwsLCwsLCwsLP/AABEIAMgA/AMBIgACEQEDEQH/xAAbAAABBQEBAAAAAAAAAAAAAAAEAAECAwUGB//EAEIQAAECBAMFBQYEAwcEAwAAAAECEQADITEEEkEFIlFhcRMygZGhQlKxwdHwBmJy4RQjgjNDkqKywvEVFjSTU2Nz/8QAGQEAAwEBAQAAAAAAAAAAAAAAAAECAwUE/8QALBEAAgICAQMCBgEFAQAAAAAAAAECERIhMQNBUZHwEyJhsdHhcTJSgaHBM//aAAwDAQACEQMRAD8AyhsqV7p8z9YtGAl+4IJhROK8EZPyDnAS/cT5RH/p8v3BBUKFivBSbBP+nS/d9T9YFxOEAdpaAOKphHyIjUaImWHdg/SJxXgeTOZxEsvSWkj8syWr0Z4EWPyp6GhjpMRhVzCapQkGgyhSiAbkmiX0b9obD7FlJLqTnPFXDpb0hYLwVnLszFwuElLAObKDxdwOJ0boTzaL5uxGVlSrMpnZNWBsVEsAD1rGsrZSWqQkDglNhxUoE+MD7EwqglSpUymZQYpBSWsaMQWbyicEP4kgJf4emC1fL6wHO2EvWW/9P7Ruz8YRNKZwLMMoQpk6uolwTwawYwSJiGdBmp4EBah5VSYWC7Mr4j7o41Wy29gj9JI+Bis4YiylDrX4h/WOvOJTMSe1lqzIoogBLcC6yGBDFjxgUSE6MAW/tFEDwUlOvVoKku4ZRfKOZdY0CulD5H6w4xQsp08lCnnYxtTcGSTll50+8guPAkJzeEUTcAwru8lUPrCykuULCL4ZmdkHdJKD+W3imCJOOXL71veTVP8AUNIrmYBqpcdLeUVArTcPzT8x/wAw7jIfzx52aU3FSZrZ90m0xPEB6nTxpDzFrlVmOtJDdqnvhJ0L26+tYyMRlLAEJJ33A4hgG4lxE8LjFylhIbLlDoNnCHLcC4/aKSJfk3v4tWUkKSQXZQO4hIbvE1Kq2i2XhJZAJSFuO8oOTzc1jKQgF1SKH2pSu6rwt8ukE4HGlai1G7yVPmCrMkWCYVeBWU4tCkrEpFRmTMS5olgXc+7cxdLKFEB8yUnMbZpkz3i9Ep5lvWHlYEKUqZOLirhyxAsVNcMLRqYZMlkZUJZb5WRwDly1LaxZNmSrMi65RTmUpKSsMCpRUcwpmIeh5Wg/BBS1iYr2UKS4BAUVKBoDUgZbm5JgtMxLLIll0PTIxU3uuzxKbiGUgZd1V1OKG4F62MUKwfHyTmRMSnMZebd4hQYlL6horm4vOGEpajwUnKkH8xNPJ4tnY1kqIAzJJABUm3vXs1WvDHHDMgOhlAue0TulnAbXWvKCgsrwWzhL3vbL5iKJL1YDQBg0FmBJeOftN0bvd3k71LXofrEpuIIyMh8xrUbobjqfoYBBEKKxMOYpylgAc1GL6AO+kRws4rBJSU1IY8vvzBgEbBhhEiIZooEKGh2hNCGNDCJNCAhFCaGiQEO0IDNxuKT7JlzGqUFiSPynjS1bRSnaDTf5KSvOnMpNAygGodC19LcY0sVgkzBvCvHUffCMHBSVSZqkqXkBAqmpbQVSQLV8Lwm6GlZpfxkqaGnBKCLAqIUPEpDeBMPLx0mUCmWpUwkuEI3i/JqDxizEKVMPZoynKAVLUAoBw4CRYlq8LcYpOFMv+/IOrSw3UgWEPXIrfAHInHtwFAKWveZ91C6CtKlKQwp8Ytn4sKVMKlKVKl5XSwAWoki7B0hjc6RTOK5xCEqC6EiblKCMpDhJ1uB4wbIkTE96ShVEiiwAyHy0IvvGEF+SGz8SkSv5rpSpSigMpgjQAgWd25NpEVYhExXZyQVOHKlFZQkC9CamvSD1ImroWlpN8pzLPQsAIrmYWS3ZlIJSCoJHeI5VBLt8IB2UK2MnMliwF9Co9AwSOghsXsVCqpLdbeenrE8RtIJJQkiqN0IGZYVoMoccLkQPPXMJzqySQU5T2qnccpYLPehe8JxT5BTa4MHF4FUuY6ikAAKoXICQQkD3nrpGTIBSlSi2ZwkE2cgv49eMdLNnSgACqbOYMA/Zy6aMGLUGhjLx+IQo1CUAVCU3B48/KFavRSTfOgCXi9F7qhrbxpbqIJnYh2KnChZaWduBFjAcyRuht5Na1pwH5TToYoTJWLKZPP8A4I8oePgp8b2bMjGg3ViD0KB8DBYxcpqieesz6GMLMoe16X6bsJWajqIcPY2OtodPyiMV4ZtqnyP/AIVE85qvrEF4uQkA/wAMKkiqy+7Q+zxjFWDTMpVQ4vbzgzGJIRJDVCCT/UzfCDaE0q4CjtGVkUsYVDJYVWXJOg3OYhpW0JalBKcPKqHJC3A67sC1EgDL35lHbSleTp9Ylh1HPNVkAyoKWTbMWZjqaNDvQKKoJRtHCkb0tAPJR+kOJmEPsJ/9h+sC9u1Ck/4H+AiCpyDdI8Uwt+RXHumaKZeG0SR0X+8WCRI4zR/UIx3kn2UffQxISJXu/wCZX1gqQrgekkQzRYoRFo0EhmhNEmhmiShssM0WAQmhDIgRICEIeEMZoFxOzpazmWly3Ej4QZCKYGrA5hOMXL7RSH7NRJSSkF1JSAAfJI+rGCcVsdORUxUzQqJYZbaf8xuiSGy5Rl4MG8oEmYaUg0lpKwCoJADlmcpBoLivOFSa2CtcEFSllMtaQBMCWKTZlAFSaWIIDRacWBlcEO7mhSgpuFKBYftAc3Fqm0lORunM+VKC1UrWDv8ARMC4pcpB/mq7VZLhLbj/AJZY73UvA2kCTfBenGrmEdmkroUqq0l3IcLIzKpwgPGLShLzlqXlCUlEvdQEk5RnU7qDjj4RVitoTF3IlpGlCW6d1Pi8CSUZiU7xCw2Yn2hVNTS/ANWFkwpcXY83aq+zV2IRKSmZk3BUpahKiHqaOwgDOTLzAutKiFFRckLqC5NahoJwElczO+ZloZSiAAmYmwJ4BrwThdmoCFdpMRkWA4Scx3S4II1B6wNjx3ow5iFFsyjXg4BDt09DE8NgSpWVKHvY1pRwSGZ2q0dHh9nsQQlMpD0K2zkV9561e0EYaWCVJQoApK1JUGKlKcgpL6MBTV+UNT1odJfUxUbImIGZTBJLFzQXFTVkmvKoMCY/CCWCMrkWY0ILbxynw8o6/MtZCFd1QBIcZhXQgZVpNBSsXScMlXayiBlSQxYUcOw/SX+EIrLZ5wrEMWITls7qIB87RpCUjcURuHdVWqVaV936xHbmyzJWU+zU+BsaWBbwMU4CYEkIUXSoHPyBDpPUX8YYSbXc3MNsmSoHd3hQ8ArkSkOIqXhhMKNGlpCsxbeTdLtQit4t2bOUlWRRqhgT70v2VCrAB6xqzJhL5MrgOVEPewDcg79LxJPJkzMAjsiFpUAjMpBZwXc74D0d+FIgcBlQDLTmQtlFqsQxyhhQA6VjTxM5XZETCklZSkZakpUQDS5oTD4BSgZ266s4IQCPa4mw5nlBegQDh8CiYh0K3vdPH6c4mdkfq/wj4hUTwuGchRCSVrWSlnASkmoJtUM4bvC9olP2hLGUJBc3DqdP5cr3iaQ05AE7Z+UjtGSDZSrPwJDsesVnYqTZKFc0pKh5hLRv/wAOhaQcoqAqwc61IjFkyplQ7EFmNxYgVHAiHiGTO0MRaLSIi0egxRFoaJwzRJQwESaHCYmlMIZXlhZYICIcIhDBwmEaRPEzQkaPVn7oIBIzqbcFLmMtWacyhuocKExQBILAESAwcU7yuJbRkA+I2ixCUAkqCVIADqUKOFJIHZirOpulICnSkoT/AD1Ml3ElJJDnRSrrPIU5Q68YlAKcOLk5phqSrVzdZ5CnMRmVJJFTqtXwDWHJPiYhy9PI6p09vwXYzHqUG/s0CgSGzfRPqekBS0n2Qz3Jdz11PiYOwuzyqvqf9o0+7xpyMKlNhXibxCbfHqysf7vRGXhtmE1Pmq/gNPSJICAwL9pR0EgVPEkWHq0bQTEFYFBc5UuQzkP6Q1FcjvsjJVi0BRCQVuXOUlSTSpAOulIPVJ3UqCGAUFKFyoV8SxYtyiUySqWCUZQSakBhQGuXSlSX0tGV2E6YUlZUUlSA26+VRo7BnI8qcQ9E0aapxUpRkNMJAGZwyOQJoXu3G8WSsK6CJyUpCQ4LusalRU51PiTBKNnJSGFGJLpOUlySxKdK+kZmLkTkTCtKM7ABlEqSCe6UlRuCenSHYYsaVh1KASnMFABazmUyVKD5UJBufrB+zVBMsMg82IUc1i7auPSkPLmKKiOyX/MSMwVlAJZu8LFjXpprVgJO6pKJeWYFF1UGVy4BqSQLNYtA2JIu2ngRORYZh3cwLV0ULkco4LE4dSFEFs6jUOxFt0nQuQWGiY9OyRgfiLZgO+AKu9qHUgcSHc3hN1spK2c3JqgEVVKFj7crUEa8uka+HSJiSQWJAZQJByHiUsHvSrRh4ZZlr6eo1++XONPB/wAtZSA4Drlt7qu+kVADGrnSEIPxmCCZTSksp0kN3nSc1zyBhsUQUiYh1TFBgUZk2FcwCtGqL0gjE7QCCkJGZZskcDz0hYXA1K1uFKqQCRl5ZhVXj9IBkZsrsgkIAyAbxKsqi1iVX40EZ38OMQsEJWlKXcl94g0G94xufw6eD9ST5PaJBMFhQKMCl02ASxAAaosVG5gwIhARMCHYqDTDtCaJNG5kiGWJCXFiUxciXElpFIlxJMuCcsM0IdFWSBMbixLA6h7uQpx/Loy1OO7zrE8di8tA7ksMrZisMcgSoVBF1aB6wAQmQxUAZpfKlPclg3CHtzWf2iZSSGk3pFapIA7TEa5Wl6qIolU7KN9f5QG5QHjcSV9+xsga/qb4CnEmIzpilEkl1aqPdSDoPtzqwhpUl7OAbk95X0EYyluu/j8lRV8cefP8fkHMkqLEP+Ud0D8x16W5QdIwYFVVPoOgi6VLAoBFoECje5bHpKojBMSSiLJct4JRLjQQOERNKYICIlkgAqEoEMag/CLBL5Xr4/YHlEkiLEwAMmXEykQiqGgGRIhJSAbCt+elYmIdoQ6I5YhNkhQI0PUfCLwiHgCjzvb2AKFEjTo7eBLefCB5S80tx3pW+kcU+0noz06R3G3cFnQ+o506VLVtQOSRwjhZZ7KZyFeqTf75CM1p4+gSV79f+HRbLmAijmgOY+0CKOWAJ6WjQaOf2crs5hRoDusLy5lRYEllONAHeOgEWyURIh0piYTEgIQyITEssOId4YUF5YcJiTQ4EekwRbKRBCRFKDFiTElodQgHaGKCQzFWbdpXMbGWGLhXPSLcdi0oBBJFNHdi4GQsxW7UjPUso311nKDJTpLTq54mmZXgNImUkh1ekRWeyDllTlBhWktA9kH3RqbkxkTVOSXNTVWqiPZSOXCw5l4umrd3JLmp1UeCeDenVzDy5WpvpwA4CMG3euft+ykk19Pv+iuXIdnFBZOg5niYJAhwImlMCikU3YyRF8qW8PKlPB0tAEUKitEuJtFmWGKYYyAEO0KJAwxUMBEmhQs0AxFMM8IqhZoQFiRE0xUkxaiAZMQimHESAgAqVLcNx4Ej1EcR+JdmlBzAWr4at8fGO9aMrb+EzSyQLfLw4P6RE06tcoa8M4dK3QleqDkUaf2a6PWhY5TXgY6TCLdIJv438QPhHMSEBK1S1d1QKfBVo2dhzSzKuHB4ZknKfNgrW/SBO1ojh7NgCE0SESCYCqK2iQTEwiHywxBUSEVBUWJMelmCLEw2JnhAqrKSCX4AXUHDUFWiK5oSHPQBwHOgDkBzGZ2mYlcwvLQTowmLTZw5oi1LnoIhuivoizOwE1Yr/dIoC5/vFiwWRXkIz50wuSS5JqdSdEp4fJ+JiWInlRKlFif8qeHUt58kxWhOpDcBwH14mMJSd65+37LUV/j7v8Clo1N+GgHARaBCCYulohpUim7EhMXS0RJEuITMUhLVckswqaFiwFyOArDAJSmJKmhNzxPlU0jJxG0DYkIBFu8uxBZKTzu4Ia0AKx4Fk5jxmHMaUBCBu2A4GkJtAbqtpA9wFVW3QSKFjUOBxiqZtFQuEJH51gcfdflpxjHmGfN95uuUeAFfWJStjm6lAfpHxJhZPsHv33/0FTdpUrNf9KCXo3eBAHG0BTtqB6KmV/NLGoNHDiwpBadjo1zHqYbE7BQobm4rzB/UD8oNh798Dyds/n8Fhhqe+HGug0g6XtCgzJ6qTUWFaOwd7tHHz5K5K8s1OV7KTY8x9vBWHkrvLL60LK6tZXWDJoKOslYpKqggv9SPkfKLwY44Y8g76a8e6vheyjXWNjA7TJoFZnNlUU1HYOyqPYi9jDyA3UmLEqgXD4tKvykM4NGJbjaqmqzwWkRQy1CotEUAxYlUAFsRmJcEfGHEJ4LCjzvb+GyqJHsn/KbeVuoMPgZ38wK0WAqnvBkL/wBh8CY6P8U4QEZuND9/d44/CqYMf7tT/wBJ3F+hfwjKOm4+/djl596/R2SIsijALdAJvbxFDqeHEwUlL2iwHTExJPCJoQ0TeLUfJLYMDFqIpBirG4oISX4ObEhOpym408RGrMEV42YpauzSWd3NQUoFFqINDoEnmYDxc8EhKAyEMEgaqFh4fE/liCphlIZssyYxIHsIHdSOSQR1UrnAaA7Aa25J1PU/d4w6kvf1NIr34QRLD8wD5q49BYQSBEJYakWpiYqi2/BcmSQAWop2PS8Jc5KbmtKa1dqXNtHMLaE8fw0pSVAAmZvOzMfN3DNTW0c5OxxJaW7l6tvFy5yiyQ/2bw7B6NebjCopQd0qZOQMVHMwZWgD6njYGAZs+YVKQkMXIVlLkkFjmWamLtjbNPaIUssyklhxBHeOsHYmchBVa5LDmdeHjC2w7AGG2V758B8zqY05GGQiwAjMO01KLS0k9PmTb7rCGEmqqpQT0qfPTzgoVmsZyBqPCvwicqag1B9DGajZKT3lKUeZi3/pKfZKkniD9YHZSNVKAbEHpFiZUYhwk5NUqC+tFeb184twm2SDlWCCKEG/nx6hucTYzXxOz0TUFEwOD5g8QdI5DH7PmYRYqVSyd1fA8Dz+PWsdthsSldjz8OI4jnF87DpWkoWHSaEGK54A5vBqROTvAE8PmNWinEfhwXlKy/lVVP7QLPwq8JOCXdBqhXLVJ++fF+pwkwLSCNfjwhch9GclMmzZJAmpLCzk/wCRYqn4RpYDaOiTmtumiwAwoBRdH7vG0dR/DJUGWAoHQ2jm9q/hZt7D9chP+k6Q8ZIXv3+/U1MNikrDg+HMM/VnamsEhUcXJ2goKaY6VC6m3gRbOn2wON/WOm2bPMxLluoLg8G1s1aXsIadjNFK4kVRGWjxi4CLUQAdpySuWoAEnSmumh1byjgpyAmcxG6sEEciGPyj00Rzf4i2enP2ut20ez/CMuqsakVFXobYeHUlACy6ta8mv4P4xrARlbJm7o5U8o1AY1i1VonHsSaFDwmh2FGcZjV4fdoyFzwtbkuiWyyCS2f2EsQCGG8ocWizaeKyhhU0pQuondTd0kmrtYGMrGTciRLd23ln3lmpPiQfBLaxUn4PKvqSn4jOok61P6dByJf1PCCpAo5uan5CAMHLcudKn9XDwgydPCRzNr1PCguY8/LN+FvkImTwkOefpz0gHF433/BAoSxoVV3b8jxa0BYnFlJqXX4MkVYlqFVTXwGpinCYYrdayQnjqo6DkL+R8bJs38ee0wWEsHXNsKJAUQGHKCNkbGVlCkJfNqSHMPilBOFw2gHa0/rjD7RU5WVNALnQDl9+QvCTZbaOrw2BnCYg5QEg13g7fekZI2WZi1qVVIUo8EpBJuft+cG7D2dkUgpQcrl1UuBrCxExc2hohJLJFuvMnjFpVLZLdx0U9qhG6jebgGT4an0hhNUbJA++bwXLwoAtAuLxRzZZenePDkOcDkNR7sdMxYtFkrGN3vvx+sDJmqAGYGp9C1A2tYacxZuJ+BjOUmuTSME1o2Jc1Jt+/wC8C43ZQndooUWjKQdCkJcpVypGcmYxppX4xp4DaX9qDqkB/wCkiv1iVJPkpwZlbNlzSFZAykmqFUrrl5/b6R0mx8aV0W6ToCKk6g/Y6RXtKXRM5F0gPzH390iRQJgChqKH6xKk0zRQTDdrbMTPllBvdJ4K0jL/AA6kyyZS+/x4tRvu8H4PaBfJM72h48jz56xVtmWQUzk3DP8AL6Rbmv64/wCRfDfDNUCHijD4gKSFCxiwrjbIzwMT8UyJauzBS8xSgxFCEi7nh+8BIWUl0mxI5ULMR4QkTO2mLmqcJfKjQ5RzvX5mB9nyUpK3ckBVzwmKFQGBLD4x5pPL5kzbHFqNfz7+h0OCxgXyIuPmOIg1Jjn1yiljaxB+UamAxeccFC4+Y5Rr0+rlp8kS6dbQcYB2vLzSz93/AHaDBEcRLzJUOR89IvqK4tCjpnJbLWxI6H5fIR0CDHOy92a3H51+UdBKFIy6UvlKlH5i0GHeGyw4EaZCxOKm4h1KmKtKHI/zFCjEAPlTx1VGVmJVzdz+o2HoP8Ii7HzcqUoJqN9Z4rVX4/6YWyZT7xoBx95VhXVmEXLZ4or8/gNKxLSH+dT4Axm4rFlP6zxbdTza6tH8BqYtxs8jeuT3BanvH1Y8HOoiGw9jLxCnYlAIBIFVK4DkPvmqKsfZWzc4M2Y/ZirazCOPKCcTiHVlsE3bjwHRgPAHWOrx+xZy0ITKlLdgQnKwBajuzMfhHPzPwtOS6Ay5pNUyyVZB/wDYoDKg9T5xo+myMkH4tHaYbCgAMRMJ6CYPONPZcpCAELloQlIJKihRJ1slJ43NIngsHiZEqUiS/bSkGWWANJhzkh6UyjjeNPDYPHFIK8SQTUjspb9HAiOnCO8k/Q0nKWqKsNNlEnIUmmktaacHUkDh5wKZ+FCQBND86Wv1gpeKIK5ap3azEAZks2V2u1Hr1rGVLRNSrIqerMQAEpSkHKrVym1TbhFRUc3SFJvFWSmYuX7KZijyQojzA4QJhsOkBThYUS7kNThzjYdaFJSVElYJDkVyMDpeoiLzDo1WqRx6W+ojRwRKkzGnzlrVMBlZEpUkIILqIGZyoBstx6cIZclKQbgOCHYVYhi5vaNRcqYpTMA3O45UrXQxGcCmtxqRYHgRpGcoXtouMmjCULnKSGuLaxBKiFlkKsLg2rcNGgrHMWUhYPAqRXpvQ/8AEJ9xVf0/WMsEaKbCNi4tWTLMBFGc6jrBGzVBJUjMGBoXDEHnGYVAhglYbWjwZhZKFAbwc0ZbAk9FMD4GIfT3ZpHqaoUnCqWZiiX3lBFaZUrX8ST5CNDAYoTEKlruzdRx6wJMwCkndzJJ9w5XJ4BVPWKJI7JQJzOD7YIDcMwDRHw2nfqafF1TCNjTinNLN0lx8/X4xL8Q40oklrrIQBxe/o8DqxP80zUS6F6BTio4txYwJtbFGYZZyEZCSQ9zRmduENRqNDXUWVl2ClndQFMAK0oAKl/vWAcCVrUsZgVHNp3iJiySK0epaHO0MoOZC0vQuklg/KJbHx8kKUFzAnMk14KM1aktzAKTCw7Ij4lu2FY6bMHZnOMmYBQKGLGmhNq8LCJpnZS6TYs/yPpFONmKUly16gG/OKMCoHtE/nLdcqW+EZTi1s0jNWdRgsYFh7cuB4QWlQjk8NPKFV6K6cfD6xvypsb9PqZIU40zndqoyTfH0Bb4RuYcbojJ2+l1P91DRoYOY6EnlGfS02hzfDDXERK4z9kTCZQfir/UYy9rbfMuYUISDlYEn3tR8PWNnpbFC5cHIT1FRe+Y5vDT5eZjeTKEuXlV3Uh1/mUa5CCOXkPzCBxKEs51gNS5anAc4hOxZm5RlICa1PeX7x5cOg4RvVHOTtAk4Z1uvMHIzMCSlL90Aa/egju8N+PpMiUmVhsMpKUhk5twHmosVKJuaVjjJmzFKyMS1cwKR5pU9T4BoKwuy8tk14m/iYqLceBPZ0a/xhi1h1JlhJoEZ8jvxu46+UFf9xTEoYJQOSJiXHQLQExzw2foUgvxDiHVsqWkOUI/wjyEaKciaRvTfxCpAM3d7SZkGVSkP3VAnvAFqWOsRXtrFlBCZSk5vbdJV1FWHkwgfZWw8PPGacooEoIyBKgkb7u4I4pHnB+H2HjJkwdlMT2IAJcpKt8kIG6gh2BJchtYmKnRcmgDY6ChKgZZS4cqKgSou5f1iKZozIXMSvMHZ5pIHp0josX+HjLQVqmhRTQppcmlurxkbT2VIw4T2a0upwS4uGLcdR5ROMkPJOqB5m3EqmIZJISFpdjdRTZwH7txBiMa7+fgfv1jGxiScmU5i5NiwDXchovRIqDm5U5/u0GcrCkak3Gag1hduDvC+o48jAQwwFSTS/TwhzIIqkFx0ryqYeUg0WTPyuNGdiH90i3T4QJ2O8CCo6EqnTgxre/GCknMHAL+FCLg14w6UFWhBDPbg7GtftolqykzPQBlAK0DriJgIbiNINMtBQVBUnMmn/kzSqrndD1ijFTeyUkqlkk8E5kv1jT2ft2QnNmkrIUxcBFwXYZiGDUiGuzLTBcItMlKlBcs0okTVkZg/sChJpekKTjVhs5QoMCSklKiToyQQT1pBitsy+yWgIU6u0qrJ7ZLa84J/wC5EpQUiW9XotIpSnpAgZgrxqCp8qK6KC0LflNRmB8QOsEomSyHOcDiyZyPFUokjxIhsXjkzFlZQA4SGK0mgBezjW8EYTawQ+SUgOX3foE/SHXagXmyiVh0LJ7JUtf/AOaw/wDh+pjE2tLlS1MpW/X+WQCrj3bqPBnjb2hiO2UFKwqSwr/LLvxC7p8OfhkzMIlR30z0r5LUugtSZWjaGJwQOYCESwE5UBJuWzgke6pNga9YqmBYW6Dlq7Ob9AST0ML+FluF76quHJAJB53t8Y3papawHCX4AgEeAb0SYlxY4tMolyllOZa0kk1ZKkkU1SQH6iD9nYlt1SgGoHpTx4fSKzssg7i1DVlV9DX0geZhp3upWOVD5VPpEKNStGmTqmFbYSXBoQ1wQRQ8oN2TKPZJ5U8qRzy5jUUlSfX0/aLJeNUBlRNIF2CmgjGpNjc9UG4bEiVhVL1BWEjiorIA8/hHPSsIpTkAqckk8zUvBK8OcoSVKyg5gCXGatfU+cXSpykhgQ3SHJKT3wV0+s4R1yVYPY8yZMeYlSuail7+6+4Lx0WH2GlNSAG8hEMBsx1FWHmTUjRKlZcyqOpilQUGBuNI0ZK5mUAzEqmd1SSgEBSaKUCCGANXI4C5jqrpJdjkZtgqtm5u7ujVTVP6QbdT5G8WS8AEgJTpzPqYPUFktnl0ucim6DfvAuJlliO1UBckMPEEBx5wOJSB8SiXKDrUA/vKLnoLnoIGTIUsumSwD5TMoK0zZe8aaHLQwdgcHKScwSH0KqrP5lqVU8hp1sViMSAKVJLAcT9Lk9InG+R2ZcnZIferYkABKCRbdT3v6n9YPnKKUqNSdBxV3Uj4CLZRanmeJ1hip5iQA4TvHqXCf9x8oTikUmWYbCZUgGpAqdSdT5vHI7XObEq5FvKnyjuArWOB2aozJpXxJPnGPWXETSD5ZuSMPujlE1S+F9OotF8tTBuNPvy9YeLxRNkZYcA6EehhJoW4W/T+1vLjDyqODxcdFV+ObyiU5BIcXTUc+I8fodIdBZVNltvpFD3h/uHPj9vJSHqCx0PyPERZKXYixhGXlt3T6ftCxHZUCFgoWA+qTUNxHEc/nAmI2dJlpzDDrm1qlK2LcWevhB06SFC7EWULj9uUVyZ5ByLorTgocU/MXHrEuK7jsAz7hbAqDgsTNbLwJGrfKNTYyZyUlScHLJs65ieOiXPTwhYszFIyy5mU9AQQdC4p4Q2DweKVUYlIIa0tyOHsxGLTKtMfEoxRWt5clJdLgEs5SpgGFmJ8QIK2FhsZ2WaWuSlKnulRVduHKAZkuaJqkrxO84JOUByAQKOKiog1GHCE5TtDKB7KVJAHIMrrE181ml/LQbicLjEIKlYlDWZMoVe7Eng58IAxmwl9ouYvEFSuzzlQQA4G61CwDAWiGKmSUqS+OmLYhRGYkU0av2Ysxf4kwzLaY47Iy0slV8zi44QdxaoAw34SSuWklbKIORJSAk1cAEvDYP8ACyK9qFkpVlUEEABq6AvRSa0g3A/jHDiWmX2c1ZAYgIBF+ZivDfiFQMzs8NPOZbihpupGUuDWj9DDS0rJtWHYbBSJYUBmY1OdRUAA5oDQeEYM/bWHchKZgPJJYD9LsOjQfPxmKWP/ABCcwIOZWW/k0Z5wmKFOwky1aEEBR/UUKrEyi6LUkSk49EwZd6mi5am/xAEfCKsRgEGpTTiliPR/URXiZmLQCVTEgFnyvdL3YPqYHl4XFdlMX2xQksQgJCitwKuDS+vCIW1Y+9E17JHsLI5P9/CBzs+dox50+ZEEysYiQsonzlzGAIBQlg4fvGr3oDEVbfw/srmAcG+qodEtleGl41ZC86UgDKAaMnklNtdfpB+H2ZNNSs1uRQq5ufvhChR08Tno0pWz8oqTTiYUrAZ949zQe8fePLh58IeFBSLCVSAkEk0FTwbjA+Gk5v5hcPRANwjieZofIaQoUIYUJQAJOlSeUQ2WHRnN5hzdAWCR4JCfWHhRL5KRPbEzJh5ytQhTdSGHqY5f8OSKEwoUYz/9F/Ba/pNqaohJI0Y+AIJiZFIeFFklS1h0njunxqPWn9UXoVDQoSYytQyq/Ks05L/f49YtQrQwoUADKQ3SIzZQWGV1HEHQg6GFCgCwZM1SDlmf0r0VyPBXLXTgLJ8kLSUqDgwoUT9BmeNkYaWM00TFIFTlqWYv3QDwrpWHl7Q2WBuYeYo6Znb1XChRnJVwUpDYfbeGq2FKv6B+8G4rbyST2eDKc0spyhABFe/RPhDwoWNIak2wzAbexYQAnBqyh94u1/CCdgz8QufMVNk5EFyS/dWyAwGY3AEKFFJcFO0dERGRjk1H3eFChtBFmVi5W+OSknwJrGPtLHKluEllFdP0gKceZTChRzJPGTo6XSSk1kX4vBoUFLUkZgHBIcpUAkuOBh/w9i19mUlSlFC1JdSTmoxr5v4w0KOgc58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32" name="Picture 4" descr="http://upload.wikimedia.org/wikipedia/commons/7/76/Interieur_noordbeuk,restauratie_neogotische_schilderingen,_kruisribgewelf_-_Zutphen_-_20335200_-_RCE.jpg"/>
          <p:cNvPicPr>
            <a:picLocks noChangeAspect="1" noChangeArrowheads="1"/>
          </p:cNvPicPr>
          <p:nvPr/>
        </p:nvPicPr>
        <p:blipFill>
          <a:blip r:embed="rId2" cstate="print"/>
          <a:srcRect b="50962"/>
          <a:stretch>
            <a:fillRect/>
          </a:stretch>
        </p:blipFill>
        <p:spPr bwMode="auto">
          <a:xfrm>
            <a:off x="899592" y="764704"/>
            <a:ext cx="7344816" cy="2869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Reconstructie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Reconstructie betekend letterlijk heropbouw</a:t>
            </a:r>
          </a:p>
          <a:p>
            <a:r>
              <a:rPr lang="nl-NL" dirty="0" smtClean="0"/>
              <a:t>Een wederopbouw van een gebouw, plaats of een land</a:t>
            </a:r>
          </a:p>
          <a:p>
            <a:endParaRPr lang="nl-NL" dirty="0" smtClean="0"/>
          </a:p>
          <a:p>
            <a:r>
              <a:rPr lang="nl-NL" dirty="0" smtClean="0"/>
              <a:t>Nieuw gebouw maar precies zoals het daarvoor geweest is/ moet zijn</a:t>
            </a:r>
          </a:p>
          <a:p>
            <a:r>
              <a:rPr lang="nl-NL" dirty="0" smtClean="0"/>
              <a:t>Een exacte kopie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Reconstructie</a:t>
            </a:r>
            <a:endParaRPr lang="nl-NL" dirty="0"/>
          </a:p>
        </p:txBody>
      </p:sp>
      <p:pic>
        <p:nvPicPr>
          <p:cNvPr id="2050" name="Picture 2" descr="http://static.aanbodpagina.nl/img/952/mooie-boerderij-in-zuid-bohemen-na-reconstructi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408712" cy="479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Restauratie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Met een handeling een beschadiging of een verloren gegaan gedeelte terug brengen in de oorspronkelijke staat </a:t>
            </a:r>
          </a:p>
          <a:p>
            <a:r>
              <a:rPr lang="nl-NL" dirty="0" smtClean="0"/>
              <a:t>In oorspronkelijke staat terugbrengen is niet mogelijk</a:t>
            </a:r>
          </a:p>
          <a:p>
            <a:r>
              <a:rPr lang="nl-NL" dirty="0" smtClean="0"/>
              <a:t>Het blijft een beschadiging die is hersteld </a:t>
            </a:r>
          </a:p>
          <a:p>
            <a:endParaRPr lang="nl-NL" dirty="0" smtClean="0"/>
          </a:p>
          <a:p>
            <a:r>
              <a:rPr lang="nl-NL" dirty="0" smtClean="0"/>
              <a:t>De oude staat terugbrengen van historische gebouwen, zoals kerken </a:t>
            </a:r>
          </a:p>
          <a:p>
            <a:endParaRPr lang="nl-NL" b="1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Restauratie</a:t>
            </a:r>
            <a:endParaRPr lang="nl-NL" dirty="0"/>
          </a:p>
        </p:txBody>
      </p:sp>
      <p:pic>
        <p:nvPicPr>
          <p:cNvPr id="23554" name="Picture 2" descr="http://www.vakgroeprestauratie.nl/foto/herenhuis/winkel-woning-amersfoort/schouw-met-9-verfla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264696" cy="481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Mislukte restauratie</a:t>
            </a:r>
            <a:endParaRPr lang="nl-NL" dirty="0"/>
          </a:p>
        </p:txBody>
      </p:sp>
      <p:pic>
        <p:nvPicPr>
          <p:cNvPr id="1026" name="Picture 2" descr="http://www.gva.be/ahimgpath/assets_img_gvl/2012/08/23/2337599/spaans-oudje-verknalt-restauratie-van-19de-eeuws-kunstwerk-id3331650-1000x800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372872" cy="418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Renovatie is het vernieuwen en bruikbaar maken van een gebouw, waarbij er rekening wordt gehouden met de oude staat </a:t>
            </a:r>
          </a:p>
          <a:p>
            <a:endParaRPr lang="nl-NL" b="1" dirty="0" smtClean="0"/>
          </a:p>
          <a:p>
            <a:r>
              <a:rPr lang="nl-NL" dirty="0" smtClean="0"/>
              <a:t>Reconstructie is een gebouw precies weer naar de oude staat terugbrengen, zoals deze ooit is geweest</a:t>
            </a:r>
          </a:p>
          <a:p>
            <a:endParaRPr lang="nl-NL" dirty="0" smtClean="0"/>
          </a:p>
          <a:p>
            <a:r>
              <a:rPr lang="nl-NL" dirty="0" smtClean="0"/>
              <a:t>Restauratie is het gebouw behouden in de oude staat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restaurator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Een gebouw is niet gemaakt voor de eeuwigheid. Sommige problemen zijn van recente datum, zo zorgt smog voor een bijtend zuur dat zandsteen aanvreet.</a:t>
            </a:r>
          </a:p>
          <a:p>
            <a:endParaRPr lang="nl-NL" dirty="0" smtClean="0"/>
          </a:p>
          <a:p>
            <a:r>
              <a:rPr lang="nl-NL" dirty="0" smtClean="0"/>
              <a:t>Een restaurator heeft dan ook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	de </a:t>
            </a:r>
            <a:r>
              <a:rPr lang="nl-NL" dirty="0" smtClean="0"/>
              <a:t>taak het gebouw te bewaren en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	te </a:t>
            </a:r>
            <a:r>
              <a:rPr lang="nl-NL" dirty="0" smtClean="0"/>
              <a:t>conserveren voor de volgende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smtClean="0"/>
              <a:t>generaties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2290" name="Picture 2" descr="http://www.parvani.nl/wp-content/gallery/restauratie/restauratie-schilderwe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36912"/>
            <a:ext cx="2676339" cy="3568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What’s</a:t>
            </a:r>
            <a:r>
              <a:rPr lang="nl-NL" dirty="0" smtClean="0"/>
              <a:t> happens </a:t>
            </a:r>
            <a:r>
              <a:rPr lang="nl-NL" dirty="0" err="1" smtClean="0"/>
              <a:t>next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Opdracht in groepjes van twee</a:t>
            </a:r>
          </a:p>
          <a:p>
            <a:pPr>
              <a:buNone/>
            </a:pPr>
            <a:r>
              <a:rPr lang="nl-NL" dirty="0" smtClean="0"/>
              <a:t>Wilbert en Mathijs</a:t>
            </a:r>
          </a:p>
          <a:p>
            <a:pPr>
              <a:buNone/>
            </a:pPr>
            <a:r>
              <a:rPr lang="nl-NL" dirty="0" smtClean="0"/>
              <a:t>Rick en Michael</a:t>
            </a:r>
          </a:p>
          <a:p>
            <a:pPr>
              <a:buNone/>
            </a:pPr>
            <a:r>
              <a:rPr lang="nl-NL" dirty="0" smtClean="0"/>
              <a:t>Jan en Rob</a:t>
            </a:r>
          </a:p>
          <a:p>
            <a:pPr>
              <a:buNone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Er worden drie video’s getoond. Hierbij wordt een vraag gesteld.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Jullie krijgen samen de tijd om hier over te discussiëren.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Jouw groepje geeft antwoordt op de vraag. Deze moet goed beargumenteerd worden.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Daarna wordt het antwoord klassikaal besproken.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in </a:t>
            </a:r>
            <a:r>
              <a:rPr lang="nl-NL" dirty="0" err="1" smtClean="0"/>
              <a:t>Garsthuizen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Wordt de kerktoren gerestaureerd, gereconstrueerd of gerenoveerd?</a:t>
            </a:r>
          </a:p>
          <a:p>
            <a:r>
              <a:rPr lang="nl-NL" dirty="0" smtClean="0"/>
              <a:t>En waarom?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http://www.youtube.com/watch?v=EA2v99Gcwrw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26625" name="Picture 1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2186565" cy="166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Kerk in </a:t>
            </a:r>
            <a:r>
              <a:rPr lang="nl-NL" dirty="0" err="1" smtClean="0"/>
              <a:t>Garsthuizen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93776"/>
          </a:xfrm>
        </p:spPr>
        <p:txBody>
          <a:bodyPr/>
          <a:lstStyle/>
          <a:p>
            <a:r>
              <a:rPr lang="nl-NL" dirty="0" smtClean="0"/>
              <a:t>Gereconstrueerd, omdat de kerk steen voor steen opnieuw wordt opgebouwd. </a:t>
            </a:r>
          </a:p>
          <a:p>
            <a:r>
              <a:rPr lang="nl-NL" dirty="0" smtClean="0"/>
              <a:t>Dit doen ze omdat de kerktoren in een te slechte staat verkeerde om deze te restaureren.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5602" name="Picture 2" descr="http://www.rtvnoord.nl/content/foto/groot/groot_131008-kerkGarsthui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140968"/>
            <a:ext cx="5400600" cy="303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Inleiding</a:t>
            </a:r>
          </a:p>
          <a:p>
            <a:pPr>
              <a:buNone/>
            </a:pPr>
            <a:r>
              <a:rPr lang="nl-NL" dirty="0" smtClean="0"/>
              <a:t>Restauratie ethiek</a:t>
            </a:r>
          </a:p>
          <a:p>
            <a:pPr>
              <a:buNone/>
            </a:pPr>
            <a:r>
              <a:rPr lang="nl-NL" dirty="0" smtClean="0"/>
              <a:t>Herstellen</a:t>
            </a:r>
          </a:p>
          <a:p>
            <a:pPr>
              <a:buNone/>
            </a:pPr>
            <a:r>
              <a:rPr lang="nl-NL" dirty="0" smtClean="0"/>
              <a:t>Renovatie</a:t>
            </a:r>
          </a:p>
          <a:p>
            <a:pPr>
              <a:buNone/>
            </a:pPr>
            <a:r>
              <a:rPr lang="nl-NL" dirty="0" smtClean="0"/>
              <a:t>Reconstructie</a:t>
            </a:r>
          </a:p>
          <a:p>
            <a:pPr>
              <a:buNone/>
            </a:pPr>
            <a:r>
              <a:rPr lang="nl-NL" dirty="0" smtClean="0"/>
              <a:t>Restauratie</a:t>
            </a:r>
          </a:p>
          <a:p>
            <a:pPr>
              <a:buNone/>
            </a:pPr>
            <a:r>
              <a:rPr lang="nl-NL" dirty="0" smtClean="0"/>
              <a:t>Verschillen</a:t>
            </a:r>
          </a:p>
          <a:p>
            <a:pPr>
              <a:buNone/>
            </a:pPr>
            <a:r>
              <a:rPr lang="nl-NL" dirty="0" smtClean="0"/>
              <a:t>De restaurator</a:t>
            </a:r>
          </a:p>
          <a:p>
            <a:pPr>
              <a:buNone/>
            </a:pPr>
            <a:r>
              <a:rPr lang="nl-NL" dirty="0" err="1" smtClean="0"/>
              <a:t>What’s</a:t>
            </a:r>
            <a:r>
              <a:rPr lang="nl-NL" dirty="0" smtClean="0"/>
              <a:t> happens </a:t>
            </a:r>
            <a:r>
              <a:rPr lang="nl-NL" dirty="0" err="1" smtClean="0"/>
              <a:t>next</a:t>
            </a:r>
            <a:r>
              <a:rPr lang="nl-NL" dirty="0" smtClean="0"/>
              <a:t>?</a:t>
            </a:r>
          </a:p>
          <a:p>
            <a:pPr>
              <a:buNone/>
            </a:pPr>
            <a:r>
              <a:rPr lang="nl-NL" dirty="0" smtClean="0"/>
              <a:t>Afsluiting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24578" name="Picture 2" descr="http://www.artxpoze.nl/images/fprestaurateur6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3778310" cy="251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Houten kozijn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Dit kozijn zit in een monumentaal pand. </a:t>
            </a:r>
          </a:p>
          <a:p>
            <a:r>
              <a:rPr lang="nl-NL" dirty="0" smtClean="0"/>
              <a:t>Houten kozijn, vervangen of repareren?</a:t>
            </a:r>
          </a:p>
          <a:p>
            <a:r>
              <a:rPr lang="nl-NL" dirty="0" smtClean="0"/>
              <a:t>En waarom?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http://www.youtube.com/watch?v=r4FSrttLaqw</a:t>
            </a:r>
            <a:endParaRPr lang="nl-NL" dirty="0" smtClean="0"/>
          </a:p>
          <a:p>
            <a:r>
              <a:rPr lang="nl-NL" dirty="0" smtClean="0"/>
              <a:t>Stop op 50sec</a:t>
            </a:r>
          </a:p>
          <a:p>
            <a:endParaRPr lang="nl-NL" dirty="0"/>
          </a:p>
        </p:txBody>
      </p:sp>
      <p:pic>
        <p:nvPicPr>
          <p:cNvPr id="31746" name="Picture 2" descr="C:\Users\Vera Berkeveld\AppData\Local\Microsoft\Windows\Temporary Internet Files\Content.IE5\WU281KJ7\MM90035659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437112"/>
            <a:ext cx="1728192" cy="1646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Houten kozijn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33736"/>
          </a:xfrm>
        </p:spPr>
        <p:txBody>
          <a:bodyPr/>
          <a:lstStyle/>
          <a:p>
            <a:r>
              <a:rPr lang="nl-NL" dirty="0" smtClean="0"/>
              <a:t>Ondanks het vele werk dat je moet verrichten aan dit kozijn mag deze niet vervangen worden.</a:t>
            </a:r>
          </a:p>
          <a:p>
            <a:r>
              <a:rPr lang="nl-NL" dirty="0" smtClean="0"/>
              <a:t>Hoogstens mogen de rotte plekken worden gerenoveerd.</a:t>
            </a:r>
          </a:p>
          <a:p>
            <a:endParaRPr lang="nl-NL" dirty="0"/>
          </a:p>
        </p:txBody>
      </p:sp>
      <p:pic>
        <p:nvPicPr>
          <p:cNvPr id="30722" name="Picture 2" descr="http://www.debigbeheer.nl/wp-content/uploads/restaurati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536504" cy="3402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kerk Delft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Ze spreken hier over restaureren.  Maar voegen vervangen en nieuwe tegels leggen valt dit wel onder een restauratie?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http://www.youtube.com/watch?v=KwDhkb3Jt1s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33793" name="Picture 1" descr="C:\Users\Vera Berkeveld\AppData\Local\Microsoft\Windows\Temporary Internet Files\Content.IE5\YBYYMDJS\MM91000108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20574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kerk in Delft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Nee, restauratie is iets dat beschadigd is herstellen, niet geheel vervangen. Dan spreekt men over een renovatie of reconstructie.</a:t>
            </a:r>
          </a:p>
          <a:p>
            <a:endParaRPr lang="nl-NL" dirty="0"/>
          </a:p>
        </p:txBody>
      </p:sp>
      <p:pic>
        <p:nvPicPr>
          <p:cNvPr id="32774" name="Picture 6" descr="http://resolver.kb.nl/resolve?urn=urn:gvn:RDMZ01:OF-04060&amp;role=image&amp;size=larg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3006705" cy="401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 om te weten!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Het herstellen van gebouwen gebeurd </a:t>
            </a:r>
            <a:r>
              <a:rPr lang="nl-NL" dirty="0" smtClean="0"/>
              <a:t>door te restaureren, renoveren of </a:t>
            </a:r>
            <a:r>
              <a:rPr lang="nl-NL" dirty="0" smtClean="0"/>
              <a:t>reconstrueren</a:t>
            </a:r>
          </a:p>
          <a:p>
            <a:endParaRPr lang="nl-NL" dirty="0" smtClean="0"/>
          </a:p>
          <a:p>
            <a:r>
              <a:rPr lang="nl-NL" dirty="0" smtClean="0"/>
              <a:t>Om </a:t>
            </a:r>
            <a:r>
              <a:rPr lang="nl-NL" dirty="0" smtClean="0"/>
              <a:t>houvast te geven, heeft de Verenging van Restauratoren </a:t>
            </a:r>
            <a:r>
              <a:rPr lang="nl-NL" dirty="0" smtClean="0"/>
              <a:t>een </a:t>
            </a:r>
            <a:r>
              <a:rPr lang="nl-NL" dirty="0" smtClean="0"/>
              <a:t>ethische code </a:t>
            </a:r>
            <a:r>
              <a:rPr lang="nl-NL" dirty="0" smtClean="0"/>
              <a:t>opgesteld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 </a:t>
            </a:r>
          </a:p>
          <a:p>
            <a:r>
              <a:rPr lang="nl-NL" dirty="0" smtClean="0"/>
              <a:t>Een restaurator heeft </a:t>
            </a:r>
            <a:r>
              <a:rPr lang="nl-NL" dirty="0" smtClean="0"/>
              <a:t>de </a:t>
            </a:r>
            <a:r>
              <a:rPr lang="nl-NL" dirty="0" smtClean="0"/>
              <a:t>taak </a:t>
            </a:r>
            <a:r>
              <a:rPr lang="nl-NL" dirty="0" smtClean="0"/>
              <a:t>een gebouw </a:t>
            </a:r>
            <a:r>
              <a:rPr lang="nl-NL" dirty="0" smtClean="0"/>
              <a:t>te bewaren en te conserveren voor de volgende </a:t>
            </a:r>
            <a:r>
              <a:rPr lang="nl-NL" dirty="0" smtClean="0"/>
              <a:t>generaties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Zijn </a:t>
            </a:r>
            <a:r>
              <a:rPr lang="nl-NL" dirty="0" smtClean="0"/>
              <a:t>er nog vragen?</a:t>
            </a:r>
            <a:endParaRPr lang="nl-NL" dirty="0"/>
          </a:p>
        </p:txBody>
      </p:sp>
      <p:pic>
        <p:nvPicPr>
          <p:cNvPr id="34818" name="Picture 2" descr="C:\Users\Vera Berkeveld\AppData\Local\Microsoft\Windows\Temporary Internet Files\Content.IE5\YBYYMDJS\MM90033639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2088232" cy="2088232"/>
          </a:xfrm>
          <a:prstGeom prst="rect">
            <a:avLst/>
          </a:prstGeom>
          <a:noFill/>
        </p:spPr>
      </p:pic>
      <p:pic>
        <p:nvPicPr>
          <p:cNvPr id="7" name="Picture 2" descr="C:\Users\Vera Berkeveld\AppData\Local\Microsoft\Windows\Temporary Internet Files\Content.IE5\YBYYMDJS\MM90033639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Nimeto</a:t>
            </a:r>
            <a:r>
              <a:rPr lang="nl-NL" dirty="0" smtClean="0"/>
              <a:t>, project </a:t>
            </a:r>
            <a:r>
              <a:rPr lang="nl-NL" dirty="0" err="1" smtClean="0"/>
              <a:t>Ancemont</a:t>
            </a:r>
            <a:r>
              <a:rPr lang="nl-NL" dirty="0" smtClean="0"/>
              <a:t>, Frankrijk</a:t>
            </a:r>
            <a:endParaRPr lang="nl-NL" dirty="0"/>
          </a:p>
        </p:txBody>
      </p:sp>
      <p:pic>
        <p:nvPicPr>
          <p:cNvPr id="4" name="Picture 2" descr="http://www.ancemont.nl/images/p032_1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976664" cy="3970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Eigen ervaring met restauratie</a:t>
            </a:r>
          </a:p>
          <a:p>
            <a:r>
              <a:rPr lang="nl-NL" dirty="0" smtClean="0"/>
              <a:t>Waarom ik de PTH ben gaan doen</a:t>
            </a:r>
          </a:p>
          <a:p>
            <a:r>
              <a:rPr lang="nl-NL" dirty="0" smtClean="0"/>
              <a:t>Wat ik wil </a:t>
            </a:r>
            <a:r>
              <a:rPr lang="nl-NL" dirty="0" smtClean="0"/>
              <a:t>bereiken in deze les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Filmpje overzicht van verschillende werkzaamheden binnen een restauratie</a:t>
            </a:r>
          </a:p>
          <a:p>
            <a:r>
              <a:rPr lang="nl-NL" dirty="0" smtClean="0">
                <a:hlinkClick r:id="rId2"/>
              </a:rPr>
              <a:t>http://www.youtube.com/watch?v=NC4up2m6zzo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Restauratie ethiek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We willen kunst het liefst bewaren. Om ervoor te zorgen</a:t>
            </a:r>
          </a:p>
          <a:p>
            <a:pPr>
              <a:buNone/>
            </a:pPr>
            <a:r>
              <a:rPr lang="nl-NL" dirty="0" smtClean="0"/>
              <a:t>dat ook de generaties na ons nog van kunstvoorwerpen en </a:t>
            </a:r>
          </a:p>
          <a:p>
            <a:pPr>
              <a:buNone/>
            </a:pPr>
            <a:r>
              <a:rPr lang="nl-NL" dirty="0" smtClean="0"/>
              <a:t>gebouwen kunnen genieten, moeten we deze na </a:t>
            </a:r>
          </a:p>
          <a:p>
            <a:pPr>
              <a:buNone/>
            </a:pPr>
            <a:r>
              <a:rPr lang="nl-NL" dirty="0" smtClean="0"/>
              <a:t>verloop van korte of langere </a:t>
            </a:r>
            <a:r>
              <a:rPr lang="nl-NL" smtClean="0"/>
              <a:t>tijd behandelen.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Daarbij ontstaan er vragen als;</a:t>
            </a:r>
          </a:p>
          <a:p>
            <a:r>
              <a:rPr lang="nl-NL" i="1" dirty="0" smtClean="0"/>
              <a:t>Wat was de oorspronkelijke functie van het werk?</a:t>
            </a:r>
            <a:endParaRPr lang="nl-NL" dirty="0" smtClean="0"/>
          </a:p>
          <a:p>
            <a:r>
              <a:rPr lang="nl-NL" i="1" dirty="0" smtClean="0"/>
              <a:t>Willen we die functie behouden?</a:t>
            </a:r>
            <a:endParaRPr lang="nl-NL" dirty="0" smtClean="0"/>
          </a:p>
          <a:p>
            <a:r>
              <a:rPr lang="nl-NL" i="1" dirty="0" smtClean="0"/>
              <a:t>Wat is de herkomst en de geschiedenis?</a:t>
            </a: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Restauratie ethiek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i="1" dirty="0" smtClean="0"/>
              <a:t>Hoe ver wil en kun je gaan bij het herstellen van de oude vorm?</a:t>
            </a:r>
          </a:p>
          <a:p>
            <a:pPr>
              <a:buNone/>
            </a:pPr>
            <a:r>
              <a:rPr lang="nl-NL" dirty="0" smtClean="0"/>
              <a:t> </a:t>
            </a:r>
          </a:p>
          <a:p>
            <a:pPr>
              <a:buNone/>
            </a:pPr>
            <a:r>
              <a:rPr lang="nl-NL" dirty="0" smtClean="0"/>
              <a:t>Voordat een voorwerp behandeld kan worden, moeten  </a:t>
            </a:r>
          </a:p>
          <a:p>
            <a:pPr>
              <a:buNone/>
            </a:pPr>
            <a:r>
              <a:rPr lang="nl-NL" dirty="0" smtClean="0"/>
              <a:t>daarom keuzes worden gemaakt. </a:t>
            </a:r>
          </a:p>
          <a:p>
            <a:pPr>
              <a:buNone/>
            </a:pPr>
            <a:r>
              <a:rPr lang="nl-NL" dirty="0" smtClean="0"/>
              <a:t>Om houvast te geven, heeft de Verenging van Restauratoren </a:t>
            </a:r>
          </a:p>
          <a:p>
            <a:pPr>
              <a:buNone/>
            </a:pPr>
            <a:r>
              <a:rPr lang="nl-NL" dirty="0" smtClean="0"/>
              <a:t>in Nederland</a:t>
            </a:r>
          </a:p>
          <a:p>
            <a:pPr>
              <a:buNone/>
            </a:pPr>
            <a:r>
              <a:rPr lang="nl-NL" dirty="0" smtClean="0"/>
              <a:t>een ethische code opgesteld. </a:t>
            </a:r>
          </a:p>
          <a:p>
            <a:pPr>
              <a:buNone/>
            </a:pPr>
            <a:r>
              <a:rPr lang="nl-NL" dirty="0" smtClean="0"/>
              <a:t> 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Gebouwen, monumentale panden</a:t>
            </a:r>
          </a:p>
          <a:p>
            <a:r>
              <a:rPr lang="nl-NL" dirty="0" smtClean="0"/>
              <a:t>Kunst, schilderijen en museumstukken</a:t>
            </a:r>
          </a:p>
          <a:p>
            <a:r>
              <a:rPr lang="nl-NL" dirty="0" smtClean="0"/>
              <a:t>Objecten, meubels</a:t>
            </a:r>
          </a:p>
          <a:p>
            <a:endParaRPr lang="nl-NL" dirty="0" smtClean="0"/>
          </a:p>
          <a:p>
            <a:r>
              <a:rPr lang="nl-NL" dirty="0" smtClean="0"/>
              <a:t>Dit gebeurd door te restaureren, renoveren of reconstrueren</a:t>
            </a:r>
          </a:p>
          <a:p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Picture 4" descr="http://www.vakgroeprestauratie.nl/foto/infobulletin/restauratie-rijks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45024"/>
            <a:ext cx="3096344" cy="2463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Renovatie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Herstellen en waar nodig is vervangen</a:t>
            </a:r>
          </a:p>
          <a:p>
            <a:r>
              <a:rPr lang="nl-NL" dirty="0" smtClean="0"/>
              <a:t>Binnen een bestaand pand</a:t>
            </a:r>
          </a:p>
          <a:p>
            <a:r>
              <a:rPr lang="nl-NL" dirty="0" smtClean="0"/>
              <a:t>Bruikbaar maken naar de huidige maatstaven </a:t>
            </a:r>
          </a:p>
          <a:p>
            <a:endParaRPr lang="nl-NL" dirty="0" smtClean="0"/>
          </a:p>
          <a:p>
            <a:r>
              <a:rPr lang="nl-NL" dirty="0" smtClean="0"/>
              <a:t>Bij renovatie kunnen karakteristieke eigenschappen gecombineerd worden met moderne vernieuwingen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Renovatie</a:t>
            </a:r>
            <a:endParaRPr lang="nl-NL" dirty="0"/>
          </a:p>
        </p:txBody>
      </p:sp>
      <p:pic>
        <p:nvPicPr>
          <p:cNvPr id="4" name="Picture 2" descr="http://www.marcaillou-renovatie.com/Renovatie-appart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192688" cy="464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118</TotalTime>
  <Words>603</Words>
  <Application>Microsoft Office PowerPoint</Application>
  <PresentationFormat>Diavoorstelling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Oorsprong</vt:lpstr>
      <vt:lpstr>Restauratie Theorieles</vt:lpstr>
      <vt:lpstr>Inhoud</vt:lpstr>
      <vt:lpstr>Nimeto, project Ancemont, Frankrijk</vt:lpstr>
      <vt:lpstr>Inleiding </vt:lpstr>
      <vt:lpstr>Restauratie ethiek</vt:lpstr>
      <vt:lpstr>Restauratie ethiek</vt:lpstr>
      <vt:lpstr>Herstellen</vt:lpstr>
      <vt:lpstr>Renovatie</vt:lpstr>
      <vt:lpstr>Renovatie</vt:lpstr>
      <vt:lpstr>Reconstructie </vt:lpstr>
      <vt:lpstr>Reconstructie</vt:lpstr>
      <vt:lpstr>Restauratie</vt:lpstr>
      <vt:lpstr>Restauratie</vt:lpstr>
      <vt:lpstr>Mislukte restauratie</vt:lpstr>
      <vt:lpstr>Verschillen</vt:lpstr>
      <vt:lpstr>De restaurator </vt:lpstr>
      <vt:lpstr>What’s happens next?</vt:lpstr>
      <vt:lpstr>Kerk in Garsthuizen</vt:lpstr>
      <vt:lpstr>Kerk in Garsthuizen</vt:lpstr>
      <vt:lpstr>Houten kozijn</vt:lpstr>
      <vt:lpstr>Houten kozijn</vt:lpstr>
      <vt:lpstr>Nieuwe kerk Delft </vt:lpstr>
      <vt:lpstr>Nieuwe kerk in Delft</vt:lpstr>
      <vt:lpstr>Belangrijk om te weten!</vt:lpstr>
      <vt:lpstr>Afsluiting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Restauratie Theorieles</dc:title>
  <dc:creator>Vera Berkeveld</dc:creator>
  <cp:lastModifiedBy>Vera Berkeveld</cp:lastModifiedBy>
  <cp:revision>19</cp:revision>
  <dcterms:created xsi:type="dcterms:W3CDTF">2014-04-28T13:33:50Z</dcterms:created>
  <dcterms:modified xsi:type="dcterms:W3CDTF">2014-05-05T20:13:41Z</dcterms:modified>
</cp:coreProperties>
</file>